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342" r:id="rId2"/>
    <p:sldId id="260" r:id="rId3"/>
    <p:sldId id="286" r:id="rId4"/>
    <p:sldId id="359" r:id="rId5"/>
    <p:sldId id="528" r:id="rId6"/>
    <p:sldId id="532" r:id="rId7"/>
    <p:sldId id="529" r:id="rId8"/>
    <p:sldId id="531" r:id="rId9"/>
    <p:sldId id="530" r:id="rId10"/>
    <p:sldId id="533" r:id="rId11"/>
    <p:sldId id="495" r:id="rId12"/>
    <p:sldId id="361" r:id="rId13"/>
    <p:sldId id="534" r:id="rId14"/>
    <p:sldId id="535" r:id="rId15"/>
    <p:sldId id="536" r:id="rId16"/>
    <p:sldId id="537" r:id="rId17"/>
    <p:sldId id="525" r:id="rId18"/>
    <p:sldId id="521" r:id="rId19"/>
    <p:sldId id="522" r:id="rId20"/>
    <p:sldId id="523" r:id="rId21"/>
    <p:sldId id="520" r:id="rId22"/>
    <p:sldId id="515" r:id="rId23"/>
    <p:sldId id="524" r:id="rId24"/>
    <p:sldId id="526" r:id="rId25"/>
    <p:sldId id="527" r:id="rId26"/>
    <p:sldId id="538" r:id="rId27"/>
    <p:sldId id="539" r:id="rId28"/>
    <p:sldId id="540" r:id="rId29"/>
    <p:sldId id="541" r:id="rId30"/>
    <p:sldId id="542" r:id="rId31"/>
    <p:sldId id="543" r:id="rId32"/>
    <p:sldId id="544" r:id="rId33"/>
    <p:sldId id="545" r:id="rId34"/>
    <p:sldId id="518" r:id="rId35"/>
    <p:sldId id="516" r:id="rId36"/>
    <p:sldId id="517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05" r:id="rId45"/>
    <p:sldId id="503" r:id="rId46"/>
    <p:sldId id="504" r:id="rId47"/>
    <p:sldId id="506" r:id="rId48"/>
    <p:sldId id="511" r:id="rId49"/>
    <p:sldId id="512" r:id="rId50"/>
    <p:sldId id="513" r:id="rId51"/>
    <p:sldId id="514" r:id="rId52"/>
    <p:sldId id="553" r:id="rId53"/>
    <p:sldId id="554" r:id="rId54"/>
    <p:sldId id="555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6494" autoAdjust="0"/>
  </p:normalViewPr>
  <p:slideViewPr>
    <p:cSldViewPr snapToGrid="0">
      <p:cViewPr varScale="1">
        <p:scale>
          <a:sx n="81" d="100"/>
          <a:sy n="81" d="100"/>
        </p:scale>
        <p:origin x="61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12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30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개인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27" y="1715288"/>
            <a:ext cx="3718691" cy="19736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943" y="1715288"/>
            <a:ext cx="4440293" cy="39399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3763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179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12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23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개인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262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09876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스프레드시트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제공하는지 알아보기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그래프만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공유하여 페이지에 띄우기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0841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스프레드시트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API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제공하는지 알아보기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그래프만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URL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공유하여 페이지에 띄우기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0222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API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546" y="3257802"/>
            <a:ext cx="5226446" cy="26719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874674" y="310368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altLang="ko-KR" b="1" cap="all" dirty="0">
                <a:solidFill>
                  <a:srgbClr val="494158"/>
                </a:solidFill>
                <a:latin typeface="Arial" panose="020B0604020202020204" pitchFamily="34" charset="0"/>
              </a:rPr>
              <a:t>API</a:t>
            </a:r>
            <a:r>
              <a:rPr lang="ko-KR" altLang="en-US" b="1" cap="all" dirty="0">
                <a:solidFill>
                  <a:srgbClr val="494158"/>
                </a:solidFill>
                <a:latin typeface="Arial" panose="020B0604020202020204" pitchFamily="34" charset="0"/>
              </a:rPr>
              <a:t> 역할</a:t>
            </a:r>
            <a:r>
              <a:rPr lang="en-US" altLang="ko-KR" b="1" cap="all" dirty="0">
                <a:solidFill>
                  <a:srgbClr val="494158"/>
                </a:solidFill>
                <a:latin typeface="Arial" panose="020B0604020202020204" pitchFamily="34" charset="0"/>
              </a:rPr>
              <a:t> </a:t>
            </a:r>
            <a:endParaRPr lang="ko-KR" altLang="en-US" dirty="0">
              <a:solidFill>
                <a:srgbClr val="56646F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ko-KR" b="1" dirty="0">
                <a:solidFill>
                  <a:srgbClr val="56646F"/>
                </a:solidFill>
                <a:latin typeface="Arial" panose="020B0604020202020204" pitchFamily="34" charset="0"/>
              </a:rPr>
              <a:t>1. </a:t>
            </a:r>
            <a:r>
              <a:rPr lang="ko-KR" altLang="en-US" b="1" dirty="0">
                <a:solidFill>
                  <a:srgbClr val="56646F"/>
                </a:solidFill>
                <a:latin typeface="Arial" panose="020B0604020202020204" pitchFamily="34" charset="0"/>
              </a:rPr>
              <a:t>서버와 데이터베이스에 대한 출입구 역할</a:t>
            </a:r>
            <a:br>
              <a:rPr lang="ko-KR" altLang="en-US" dirty="0">
                <a:solidFill>
                  <a:srgbClr val="56646F"/>
                </a:solidFill>
                <a:latin typeface="Arial" panose="020B0604020202020204" pitchFamily="34" charset="0"/>
              </a:rPr>
            </a:br>
            <a:r>
              <a:rPr lang="en-US" altLang="ko-KR" b="1" dirty="0">
                <a:solidFill>
                  <a:srgbClr val="56646F"/>
                </a:solidFill>
                <a:latin typeface="Arial" panose="020B0604020202020204" pitchFamily="34" charset="0"/>
              </a:rPr>
              <a:t>2. </a:t>
            </a:r>
            <a:r>
              <a:rPr lang="ko-KR" altLang="en-US" b="1" dirty="0">
                <a:solidFill>
                  <a:srgbClr val="56646F"/>
                </a:solidFill>
                <a:latin typeface="Arial" panose="020B0604020202020204" pitchFamily="34" charset="0"/>
              </a:rPr>
              <a:t>애플리케이션과 기기가 원활하게 통신하게 함</a:t>
            </a:r>
            <a:br>
              <a:rPr lang="ko-KR" altLang="en-US" dirty="0">
                <a:solidFill>
                  <a:srgbClr val="56646F"/>
                </a:solidFill>
                <a:latin typeface="Arial" panose="020B0604020202020204" pitchFamily="34" charset="0"/>
              </a:rPr>
            </a:br>
            <a:r>
              <a:rPr lang="en-US" altLang="ko-KR" b="1" dirty="0">
                <a:solidFill>
                  <a:srgbClr val="56646F"/>
                </a:solidFill>
                <a:latin typeface="Arial" panose="020B0604020202020204" pitchFamily="34" charset="0"/>
              </a:rPr>
              <a:t>3. </a:t>
            </a:r>
            <a:r>
              <a:rPr lang="ko-KR" altLang="en-US" b="1" dirty="0">
                <a:solidFill>
                  <a:srgbClr val="56646F"/>
                </a:solidFill>
                <a:latin typeface="Arial" panose="020B0604020202020204" pitchFamily="34" charset="0"/>
              </a:rPr>
              <a:t>모든 접속 </a:t>
            </a:r>
            <a:r>
              <a:rPr lang="ko-KR" altLang="en-US" b="1" dirty="0" err="1">
                <a:solidFill>
                  <a:srgbClr val="56646F"/>
                </a:solidFill>
                <a:latin typeface="Arial" panose="020B0604020202020204" pitchFamily="34" charset="0"/>
              </a:rPr>
              <a:t>표준화함</a:t>
            </a:r>
            <a:endParaRPr lang="ko-KR" altLang="en-US" b="0" i="0" dirty="0">
              <a:solidFill>
                <a:srgbClr val="56646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74674" y="4744468"/>
            <a:ext cx="184024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ko-KR" b="1" cap="all" dirty="0">
                <a:solidFill>
                  <a:srgbClr val="494158"/>
                </a:solidFill>
                <a:latin typeface="Arial" panose="020B0604020202020204" pitchFamily="34" charset="0"/>
              </a:rPr>
              <a:t>API </a:t>
            </a:r>
            <a:r>
              <a:rPr lang="ko-KR" altLang="en-US" b="1" cap="all" dirty="0">
                <a:solidFill>
                  <a:srgbClr val="494158"/>
                </a:solidFill>
                <a:latin typeface="Arial" panose="020B0604020202020204" pitchFamily="34" charset="0"/>
              </a:rPr>
              <a:t>유형</a:t>
            </a:r>
            <a:endParaRPr lang="ko-KR" altLang="en-US" dirty="0">
              <a:solidFill>
                <a:srgbClr val="56646F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ko-KR" b="1" dirty="0">
                <a:solidFill>
                  <a:srgbClr val="56646F"/>
                </a:solidFill>
                <a:latin typeface="Arial" panose="020B0604020202020204" pitchFamily="34" charset="0"/>
              </a:rPr>
              <a:t>1) private API</a:t>
            </a:r>
            <a:endParaRPr lang="en-US" altLang="ko-KR" dirty="0">
              <a:solidFill>
                <a:srgbClr val="56646F"/>
              </a:solidFill>
              <a:latin typeface="Arial" panose="020B0604020202020204" pitchFamily="34" charset="0"/>
            </a:endParaRPr>
          </a:p>
          <a:p>
            <a:pPr fontAlgn="base"/>
            <a:r>
              <a:rPr lang="en-US" altLang="ko-KR" b="1" dirty="0">
                <a:solidFill>
                  <a:srgbClr val="56646F"/>
                </a:solidFill>
                <a:latin typeface="Arial" panose="020B0604020202020204" pitchFamily="34" charset="0"/>
              </a:rPr>
              <a:t>2) public API</a:t>
            </a:r>
            <a:br>
              <a:rPr lang="ko-KR" altLang="en-US" dirty="0">
                <a:solidFill>
                  <a:srgbClr val="56646F"/>
                </a:solidFill>
                <a:latin typeface="Arial" panose="020B0604020202020204" pitchFamily="34" charset="0"/>
              </a:rPr>
            </a:br>
            <a:r>
              <a:rPr lang="en-US" altLang="ko-KR" b="1" dirty="0">
                <a:solidFill>
                  <a:srgbClr val="56646F"/>
                </a:solidFill>
                <a:latin typeface="Arial" panose="020B0604020202020204" pitchFamily="34" charset="0"/>
              </a:rPr>
              <a:t>3) partner API</a:t>
            </a:r>
            <a:br>
              <a:rPr lang="ko-KR" altLang="en-US" dirty="0">
                <a:solidFill>
                  <a:srgbClr val="56646F"/>
                </a:solidFill>
                <a:latin typeface="Arial" panose="020B0604020202020204" pitchFamily="34" charset="0"/>
              </a:rPr>
            </a:br>
            <a:r>
              <a:rPr lang="en-US" altLang="ko-KR" dirty="0">
                <a:solidFill>
                  <a:srgbClr val="56646F"/>
                </a:solidFill>
                <a:latin typeface="Arial" panose="020B0604020202020204" pitchFamily="34" charset="0"/>
              </a:rPr>
              <a:t> </a:t>
            </a:r>
            <a:endParaRPr lang="en-US" altLang="ko-KR" b="0" i="0" dirty="0">
              <a:solidFill>
                <a:srgbClr val="56646F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74674" y="1721424"/>
            <a:ext cx="84433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cap="all" dirty="0">
                <a:solidFill>
                  <a:srgbClr val="494158"/>
                </a:solidFill>
                <a:latin typeface="Arial" panose="020B0604020202020204" pitchFamily="34" charset="0"/>
              </a:rPr>
              <a:t>API</a:t>
            </a:r>
            <a:endParaRPr lang="en-US" altLang="ko-KR" b="1" dirty="0">
              <a:solidFill>
                <a:srgbClr val="56646F"/>
              </a:solidFill>
              <a:latin typeface="Arial" panose="020B0604020202020204" pitchFamily="34" charset="0"/>
            </a:endParaRPr>
          </a:p>
          <a:p>
            <a:r>
              <a:rPr lang="ko-KR" altLang="en-US" b="1" dirty="0">
                <a:solidFill>
                  <a:srgbClr val="56646F"/>
                </a:solidFill>
                <a:latin typeface="Arial" panose="020B0604020202020204" pitchFamily="34" charset="0"/>
              </a:rPr>
              <a:t>응용 프로그램에서 사용할 수 있도록</a:t>
            </a:r>
            <a:r>
              <a:rPr lang="en-US" altLang="ko-KR" b="1" dirty="0">
                <a:solidFill>
                  <a:srgbClr val="56646F"/>
                </a:solidFill>
                <a:latin typeface="Arial" panose="020B0604020202020204" pitchFamily="34" charset="0"/>
              </a:rPr>
              <a:t>, </a:t>
            </a:r>
          </a:p>
          <a:p>
            <a:r>
              <a:rPr lang="ko-KR" altLang="en-US" b="1" dirty="0">
                <a:solidFill>
                  <a:srgbClr val="56646F"/>
                </a:solidFill>
                <a:latin typeface="Arial" panose="020B0604020202020204" pitchFamily="34" charset="0"/>
              </a:rPr>
              <a:t>운영 체제나 프로그래밍 언어가 제공하는 기능을 제어할 수 있게 만든 인터페이스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79892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52" y="1446565"/>
            <a:ext cx="3730877" cy="25122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079" y="4174574"/>
            <a:ext cx="3736250" cy="1579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r="28729"/>
          <a:stretch/>
        </p:blipFill>
        <p:spPr>
          <a:xfrm>
            <a:off x="5870829" y="1446565"/>
            <a:ext cx="4537209" cy="430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17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-300" t="-218" r="21990" b="14384"/>
          <a:stretch/>
        </p:blipFill>
        <p:spPr>
          <a:xfrm>
            <a:off x="812146" y="1700239"/>
            <a:ext cx="4812799" cy="36376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2392218" y="4660457"/>
            <a:ext cx="1782482" cy="57196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132" y="3996695"/>
            <a:ext cx="5623959" cy="13412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38762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08" y="1333610"/>
            <a:ext cx="10298546" cy="484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6493164" y="3011055"/>
            <a:ext cx="2050472" cy="258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1970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적용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9927" y="1414482"/>
            <a:ext cx="3552825" cy="46197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239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5513"/>
          <a:stretch/>
        </p:blipFill>
        <p:spPr>
          <a:xfrm>
            <a:off x="6235640" y="2740314"/>
            <a:ext cx="5098258" cy="1661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38" y="1402447"/>
            <a:ext cx="5669771" cy="50829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7160"/>
          <a:stretch/>
        </p:blipFill>
        <p:spPr>
          <a:xfrm>
            <a:off x="6235640" y="4549957"/>
            <a:ext cx="5098258" cy="19354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rcRect l="1912" t="10756" r="26209" b="9911"/>
          <a:stretch/>
        </p:blipFill>
        <p:spPr>
          <a:xfrm>
            <a:off x="410338" y="911902"/>
            <a:ext cx="2207491" cy="332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23338" b="19964"/>
          <a:stretch/>
        </p:blipFill>
        <p:spPr>
          <a:xfrm>
            <a:off x="6235640" y="1402447"/>
            <a:ext cx="5121102" cy="11893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3232727" y="984878"/>
            <a:ext cx="8515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 </a:t>
            </a:r>
            <a:r>
              <a:rPr lang="en-US" altLang="ko-KR" dirty="0">
                <a:solidFill>
                  <a:srgbClr val="4D5156"/>
                </a:solidFill>
                <a:latin typeface="Apple SD Gothic Neo"/>
              </a:rPr>
              <a:t>XPath : XML </a:t>
            </a:r>
            <a:r>
              <a:rPr lang="ko-KR" altLang="en-US" dirty="0">
                <a:solidFill>
                  <a:srgbClr val="4D5156"/>
                </a:solidFill>
                <a:latin typeface="Apple SD Gothic Neo"/>
              </a:rPr>
              <a:t>문서의 특정 요소나 속성에 접근하기 위한 경로를 지정하는 언어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161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데이터 스튜디오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127" y="1270328"/>
            <a:ext cx="5380587" cy="487757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2240" b="-1"/>
          <a:stretch/>
        </p:blipFill>
        <p:spPr>
          <a:xfrm>
            <a:off x="744438" y="2974109"/>
            <a:ext cx="4773827" cy="31737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740" t="5254" r="2801" b="37985"/>
          <a:stretch/>
        </p:blipFill>
        <p:spPr>
          <a:xfrm>
            <a:off x="744439" y="1270328"/>
            <a:ext cx="4766252" cy="15387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333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데이터 스튜디오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108" y="1642533"/>
            <a:ext cx="5269934" cy="45992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r="4494" b="3305"/>
          <a:stretch/>
        </p:blipFill>
        <p:spPr>
          <a:xfrm>
            <a:off x="783682" y="1642533"/>
            <a:ext cx="4893629" cy="45593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495" t="3497" r="1"/>
          <a:stretch/>
        </p:blipFill>
        <p:spPr>
          <a:xfrm>
            <a:off x="783682" y="624995"/>
            <a:ext cx="814883" cy="8986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13818" y="623203"/>
            <a:ext cx="1009224" cy="89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77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데이터 스튜디오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27393"/>
          <a:stretch/>
        </p:blipFill>
        <p:spPr>
          <a:xfrm>
            <a:off x="1055911" y="1491438"/>
            <a:ext cx="7148179" cy="21136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323" y="3824239"/>
            <a:ext cx="6561389" cy="22099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310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데이터 스튜디오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745" y="1644441"/>
            <a:ext cx="5254327" cy="4655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63" y="571382"/>
            <a:ext cx="1108746" cy="99525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0745" y="573307"/>
            <a:ext cx="993327" cy="99332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01" y="1644441"/>
            <a:ext cx="5129263" cy="465516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8209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48882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4575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12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0271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스프레드시트에 실시간으로 정보 추가하기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7309177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데이터 스튜디오 연동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4989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데이터 스튜디오 연동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스프레드시트에서 성적 표 제작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스튜디오에 연결하여 그래프 형식으로 업로드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6975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1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구글 스프레드시트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114" y="1672198"/>
            <a:ext cx="6260452" cy="40441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4324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데이터 연결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1" y="5659101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2]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데이터 연결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r="12193"/>
          <a:stretch/>
        </p:blipFill>
        <p:spPr>
          <a:xfrm>
            <a:off x="1398548" y="1566634"/>
            <a:ext cx="9655584" cy="39519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9930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데이터 스튜디오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2559483" y="579085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3]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구글 데이터 스튜디오 표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b="79424"/>
          <a:stretch/>
        </p:blipFill>
        <p:spPr>
          <a:xfrm>
            <a:off x="851688" y="1585981"/>
            <a:ext cx="3583836" cy="1280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279" y="1585981"/>
            <a:ext cx="2760536" cy="410382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7831798" y="579085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4]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데이터 설정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88" y="3043451"/>
            <a:ext cx="7385170" cy="264635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8204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데이터 스튜디오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2519759" y="603596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5]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막대 그래프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341" y="1581446"/>
            <a:ext cx="7289690" cy="439378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794" y="1581446"/>
            <a:ext cx="2523487" cy="43937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7854788" y="6036231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6]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데이터 설정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952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데이터 스튜디오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60472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6]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보고서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17" y="1452578"/>
            <a:ext cx="9688246" cy="45211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0991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5654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29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스프레드시트에 실시간으로 정보 추가하기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12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04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095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482092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4741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개인프로젝트 주제 선정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4095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개인프로젝트 주제 선정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54361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개인프로젝트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195532" y="575742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 –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홈 화면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3294" t="4109" r="3094" b="3821"/>
          <a:stretch/>
        </p:blipFill>
        <p:spPr>
          <a:xfrm>
            <a:off x="5966689" y="1976582"/>
            <a:ext cx="5430981" cy="33343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3267" t="5998" r="6328" b="3767"/>
          <a:stretch/>
        </p:blipFill>
        <p:spPr>
          <a:xfrm>
            <a:off x="527062" y="1976582"/>
            <a:ext cx="5292438" cy="3325091"/>
          </a:xfrm>
          <a:prstGeom prst="rect">
            <a:avLst/>
          </a:prstGeom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704431" y="575742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2] –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회원 클릭 시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918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개인프로젝트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3]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요구 기능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693" y="1432730"/>
            <a:ext cx="8371293" cy="43233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2663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개인프로젝트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341354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5]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개발 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로드맵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42" y="1379069"/>
            <a:ext cx="5472143" cy="3950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53" y="2620524"/>
            <a:ext cx="5932500" cy="31323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469437" y="537775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4]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사용 기술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507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개인프로젝트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1" y="612659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6]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구글 데이터 스튜디오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138" y="1165995"/>
            <a:ext cx="9296470" cy="48682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445" t="5702" r="1745" b="9091"/>
          <a:stretch/>
        </p:blipFill>
        <p:spPr>
          <a:xfrm>
            <a:off x="5624945" y="2098802"/>
            <a:ext cx="1025237" cy="4341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90133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개인프로젝트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797784" y="5923811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900" y="1191504"/>
            <a:ext cx="9413358" cy="49414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1" y="620048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7]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구글 데이터 스튜디오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720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개인프로젝트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879" y="1233928"/>
            <a:ext cx="9674922" cy="46127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1" y="596034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8]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구글 데이터 스튜디오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429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95" y="1529688"/>
            <a:ext cx="4839119" cy="22252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rcRect t="3077"/>
          <a:stretch/>
        </p:blipFill>
        <p:spPr>
          <a:xfrm>
            <a:off x="6374122" y="1191504"/>
            <a:ext cx="4541914" cy="53663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l="26834" t="38719" r="1086" b="25116"/>
          <a:stretch/>
        </p:blipFill>
        <p:spPr>
          <a:xfrm>
            <a:off x="938083" y="4093105"/>
            <a:ext cx="5201742" cy="20504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6345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개인프로젝트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1" y="591217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9]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데이터 연결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30" y="1232818"/>
            <a:ext cx="9325820" cy="4572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665884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개인프로젝트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591729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10]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데이터 소스 추가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43" y="1191504"/>
            <a:ext cx="9325794" cy="4584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4268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개인프로젝트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276359" y="501213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11]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공유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003" y="1970634"/>
            <a:ext cx="3925854" cy="2931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646" y="1970634"/>
            <a:ext cx="5305825" cy="29313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329809" y="501213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12]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삽입 코드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629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57606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620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527" y="1838938"/>
            <a:ext cx="4587638" cy="1273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27" y="3292199"/>
            <a:ext cx="10508146" cy="27000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5607460" y="1788883"/>
            <a:ext cx="650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시트가 여러 개일 시 데이터를 넣을 시트가 몇 번째인지 보고</a:t>
            </a:r>
            <a:r>
              <a:rPr lang="en-US" altLang="ko-KR" sz="1600" b="1" dirty="0"/>
              <a:t>,</a:t>
            </a:r>
            <a:r>
              <a:rPr lang="ko-KR" altLang="en-US" sz="1600" b="1" dirty="0"/>
              <a:t> </a:t>
            </a:r>
            <a:r>
              <a:rPr lang="en-US" altLang="ko-KR" sz="1600" b="1" dirty="0" err="1"/>
              <a:t>doc.getSheets</a:t>
            </a:r>
            <a:r>
              <a:rPr lang="en-US" altLang="ko-KR" sz="1600" b="1" dirty="0"/>
              <a:t>()[0] </a:t>
            </a:r>
            <a:r>
              <a:rPr lang="ko-KR" altLang="en-US" sz="1600" b="1" dirty="0"/>
              <a:t>부분의 숫자 변경</a:t>
            </a:r>
            <a:r>
              <a:rPr lang="en-US" altLang="ko-KR" sz="1600" b="1" dirty="0"/>
              <a:t>, index</a:t>
            </a:r>
            <a:r>
              <a:rPr lang="ko-KR" altLang="en-US" sz="1600" b="1" dirty="0"/>
              <a:t>는 </a:t>
            </a:r>
            <a:r>
              <a:rPr lang="en-US" altLang="ko-KR" sz="1600" b="1" dirty="0"/>
              <a:t>0</a:t>
            </a:r>
            <a:r>
              <a:rPr lang="ko-KR" altLang="en-US" sz="1600" b="1" dirty="0"/>
              <a:t>부터 시작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79418" y="2798618"/>
            <a:ext cx="2844800" cy="264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56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73779"/>
          <a:stretch/>
        </p:blipFill>
        <p:spPr>
          <a:xfrm>
            <a:off x="928546" y="1809597"/>
            <a:ext cx="7275544" cy="175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436" y="1809597"/>
            <a:ext cx="2669310" cy="1752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546" y="3667734"/>
            <a:ext cx="10081200" cy="27053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2105890" y="3205018"/>
            <a:ext cx="3482109" cy="286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23928" y="1849654"/>
            <a:ext cx="507999" cy="330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89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164" t="-1680" r="37552" b="1680"/>
          <a:stretch/>
        </p:blipFill>
        <p:spPr>
          <a:xfrm>
            <a:off x="6226340" y="2373362"/>
            <a:ext cx="4590473" cy="3848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37487"/>
          <a:stretch/>
        </p:blipFill>
        <p:spPr>
          <a:xfrm>
            <a:off x="1377309" y="2373363"/>
            <a:ext cx="4478638" cy="38484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33450"/>
          <a:stretch/>
        </p:blipFill>
        <p:spPr>
          <a:xfrm>
            <a:off x="1377309" y="921998"/>
            <a:ext cx="1458256" cy="128927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4508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구글 스프레드시트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4564" y="1108376"/>
            <a:ext cx="9703551" cy="52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7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</TotalTime>
  <Words>746</Words>
  <Application>Microsoft Office PowerPoint</Application>
  <PresentationFormat>와이드스크린</PresentationFormat>
  <Paragraphs>295</Paragraphs>
  <Slides>54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5" baseType="lpstr">
      <vt:lpstr>Apple SD Gothic Neo</vt:lpstr>
      <vt:lpstr>Lato</vt:lpstr>
      <vt:lpstr>Nixie</vt:lpstr>
      <vt:lpstr>Poppins SemiBold</vt:lpstr>
      <vt:lpstr>나눔바른고딕</vt:lpstr>
      <vt:lpstr>나눔바른펜</vt:lpstr>
      <vt:lpstr>나눔스퀘어 Bold</vt:lpstr>
      <vt:lpstr>나눔스퀘어라운드 Regular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마 윤경</cp:lastModifiedBy>
  <cp:revision>167</cp:revision>
  <dcterms:created xsi:type="dcterms:W3CDTF">2019-11-18T18:19:02Z</dcterms:created>
  <dcterms:modified xsi:type="dcterms:W3CDTF">2021-04-22T11:26:45Z</dcterms:modified>
</cp:coreProperties>
</file>